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7FD14-51B6-4200-8ED2-A5914E2B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6DF61A-B625-413A-917A-2388336F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DBDA-0763-4A9A-9B15-54287B39138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C0ECC-286C-49F9-9BE5-9C000040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585623-71EA-49A9-8FE7-5F3632CF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4ACF-D45D-47FD-97DB-C6082B205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5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7B1AD-4DDE-4BCE-8724-051A019A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49F2F-F0EA-4262-8E17-754B10DCA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4B274-66BB-426F-8A39-AB08B479D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DBDA-0763-4A9A-9B15-54287B39138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81B78-FFBE-4E0E-B664-F8B98DCFE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690AF-F68A-41B7-9742-CC700748D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D4ACF-D45D-47FD-97DB-C6082B205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8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6AA5C9-DB26-4AA5-9802-93098044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3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Hashes and message digests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48498-F709-43A3-A2AB-E53680DE5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7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29E0DA-A13A-4C97-BCAA-30F6DA73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BLAKE3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ECFC0-E5C3-4081-837D-DFF59CAFF5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9EAED4-A60F-4D1D-8C75-F0CC8A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Keyed hash functions as MACs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6AC465-60B7-43CE-A954-8F453C6D2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37DD01-02B8-44E8-9458-DB2D9D7F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/>
              <a:t>HMAC</a:t>
            </a:r>
            <a:r>
              <a:rPr lang="en-US"/>
              <a:t> </a:t>
            </a:r>
            <a:r>
              <a:rPr lang="en-US" sz="2000"/>
              <a:t>(RFC 2104: Keyed-Hashing for Message Authentication)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238E0-2CD1-4256-AC66-87DD4B092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D74419-481D-4994-8DC6-DAE468D2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824A9-4BB9-4E18-BBA1-F210D9940B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6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C574A1-75B3-48F4-B7AD-A64E7C15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authentication with HMAC and OTP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79B493-B774-4A1C-97A4-CA7A95F86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2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20BC2C-3C8E-49C3-9553-EF884694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Message authentication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B2135-89EA-4D08-A578-4FAB3E350A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C67308-6340-43F1-B0EE-83547624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Password</a:t>
            </a:r>
            <a:r>
              <a:rPr lang="ko-KR" altLang="en-US"/>
              <a:t> </a:t>
            </a:r>
            <a:r>
              <a:rPr lang="en-US" altLang="ko-KR"/>
              <a:t>hashing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76117-F312-46B6-82AE-4D05FCAE98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0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B53437-AD8C-41A2-8865-60A65987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Password</a:t>
            </a:r>
            <a:r>
              <a:rPr lang="ko-KR" altLang="en-US"/>
              <a:t> </a:t>
            </a:r>
            <a:r>
              <a:rPr lang="en-US" altLang="ko-KR"/>
              <a:t>hashing: PBKDF2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9001EA-21A6-41A9-906F-A07127665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8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22EB4E-67B4-4FAB-8F53-ED33E375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Password hashing: Argon2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F841A-434D-4BD7-9FD8-DCB28E495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AC7F5E-3B09-47FC-A5E4-632AD93A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Hash Functions: Basic use of hash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6E7C3-BA27-469F-93D5-9C67BD82D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1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537EE5-5430-4C70-A0B3-7A2B701E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What are you doing 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ED0B5-C6A8-467F-8E4E-08A3635B85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9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679C0F-6F7F-43DC-A135-949F11BE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73D410-76A7-466B-8F21-C30541FA0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4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7DAC01-7237-410F-8C6E-48E86721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Digital Signature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AE0C3-798C-4832-B417-120DFC024D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9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3E7912-39EA-4746-A58D-F4F6CEE0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Encryption vs Integrity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3BDE3-C9FD-406E-B59A-D67103350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8D7005-6BAD-46A5-9AF1-1071BAC0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Encryption vs Integrity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BAB2DE-E119-47B5-A14B-425FF5A10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9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3E5572-8D64-416F-B9EC-83A11601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B0E0C-27DD-4510-9BE8-2255068A9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7A7905-A340-4D4A-9ED1-81D4E4A2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openssl command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477C5-B84A-4098-99C7-D8750DCC60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4D3DAE-8EF4-4A43-8665-BD7EB0FD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openssl(1) commands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056CEE-14E2-4C93-84AA-6031B4058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5138F21-675A-41F1-9FE0-36145131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9D1BF-212E-4E6A-B8F2-928BF21B16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3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F0AD39-2C20-4188-A062-A7E246FB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59726-1A14-47A4-B76C-8BF5DF561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6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4A59D1-6690-4D6B-B024-EEBE2284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A2924-4C11-438B-AF2A-FB44C97B5A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6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7DB6A8-3773-441D-99B4-AC82F20E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Terminology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6A1C-AFC8-4228-95A8-A902C4480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CFE28C-A4DD-4CD5-AF64-F647E530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Length extension attacks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A5C316-AB1F-4991-8FD4-FDCB8DE173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76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948A02-03D5-4087-A4F7-9B57AF10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AD026-78FC-4767-9FEF-0CCA69944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3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ED3DFC-FE0F-4191-95D5-2CBEB542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6AB0D7-B465-459E-84AF-4608F3206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6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05F463-EDA7-456C-BC7B-B5AA7242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0C8068-5A7A-475C-875F-B0CA50AF8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2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861E05-F2A5-490E-AF5F-7306A63D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 the hash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4BD8A-6CFF-4476-9233-260BD12E9F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9D6F8D-88F3-40E3-B1C8-B4A16E18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Hash Functions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E8CC8-DC30-4D05-B5A0-7E0AB6839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746450-D670-4A20-A6D6-E545FEE7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Hash Function</a:t>
            </a:r>
            <a:r>
              <a:rPr lang="en-US" altLang="ko-KR"/>
              <a:t>: Properties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668972-D84A-4916-B080-2FF708A347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245A05-E1AE-4B1D-BE51-E38B38B7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Applications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hash</a:t>
            </a:r>
            <a:r>
              <a:rPr lang="ko-KR" altLang="en-US"/>
              <a:t> </a:t>
            </a:r>
            <a:r>
              <a:rPr lang="en-US" altLang="ko-KR"/>
              <a:t>function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27179-C287-4629-83F8-4461DFEE2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EE3C00-10CA-4BE6-965D-1265053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Hash functions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823E1-CBBF-415C-B946-058C7CBA7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D4ED6E-C87E-4668-BEAC-88DCA4A8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SHA-1</a:t>
            </a:r>
            <a:r>
              <a:rPr lang="en-US" altLang="ko-KR"/>
              <a:t> (</a:t>
            </a:r>
            <a:r>
              <a:rPr lang="en-US"/>
              <a:t>Secure Hash Algorithm)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15B99B-1145-4445-BA59-B4433D6F5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C8FF5F-F138-4AA2-8E1A-A92A3EEA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SHA3 (Secure Hash Algorithm 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12E3E-389C-485D-93DA-BA998EF28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화면 슬라이드 쇼(4:3)</PresentationFormat>
  <Paragraphs>26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Georgia</vt:lpstr>
      <vt:lpstr>Office 테마</vt:lpstr>
      <vt:lpstr>Network Security: 3 Hashes and message digests</vt:lpstr>
      <vt:lpstr>What are you doing ?</vt:lpstr>
      <vt:lpstr>Terminology</vt:lpstr>
      <vt:lpstr>Hash Functions</vt:lpstr>
      <vt:lpstr>Hash Function: Properties</vt:lpstr>
      <vt:lpstr>Applications of hash function</vt:lpstr>
      <vt:lpstr>Hash functions</vt:lpstr>
      <vt:lpstr>SHA-1 (Secure Hash Algorithm)</vt:lpstr>
      <vt:lpstr>SHA3 (Secure Hash Algorithm 3)</vt:lpstr>
      <vt:lpstr>BLAKE3</vt:lpstr>
      <vt:lpstr>Keyed hash functions as MACs</vt:lpstr>
      <vt:lpstr>HMAC (RFC 2104: Keyed-Hashing for Message Authentication)</vt:lpstr>
      <vt:lpstr>PowerPoint 프레젠테이션</vt:lpstr>
      <vt:lpstr>simple authentication with HMAC and OTP</vt:lpstr>
      <vt:lpstr>Message authentication</vt:lpstr>
      <vt:lpstr>Password hashing</vt:lpstr>
      <vt:lpstr>Password hashing: PBKDF2</vt:lpstr>
      <vt:lpstr>Password hashing: Argon2</vt:lpstr>
      <vt:lpstr>Hash Functions: Basic use of hash function</vt:lpstr>
      <vt:lpstr>PowerPoint 프레젠테이션</vt:lpstr>
      <vt:lpstr>Digital Signature</vt:lpstr>
      <vt:lpstr>Encryption vs Integrity</vt:lpstr>
      <vt:lpstr>Encryption vs Integrity</vt:lpstr>
      <vt:lpstr>PowerPoint 프레젠테이션</vt:lpstr>
      <vt:lpstr>openssl command</vt:lpstr>
      <vt:lpstr>openssl(1) commands</vt:lpstr>
      <vt:lpstr>PowerPoint 프레젠테이션</vt:lpstr>
      <vt:lpstr>PowerPoint 프레젠테이션</vt:lpstr>
      <vt:lpstr>attacks</vt:lpstr>
      <vt:lpstr>Length extension attacks</vt:lpstr>
      <vt:lpstr>PowerPoint 프레젠테이션</vt:lpstr>
      <vt:lpstr>PowerPoint 프레젠테이션</vt:lpstr>
      <vt:lpstr>PowerPoint 프레젠테이션</vt:lpstr>
      <vt:lpstr>Pass the hash attack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3 Hashes and message digests</dc:title>
  <dc:creator>김은기</dc:creator>
  <cp:lastModifiedBy>김은기</cp:lastModifiedBy>
  <cp:revision>1</cp:revision>
  <dcterms:created xsi:type="dcterms:W3CDTF">2023-08-08T03:59:34Z</dcterms:created>
  <dcterms:modified xsi:type="dcterms:W3CDTF">2023-08-08T03:59:34Z</dcterms:modified>
</cp:coreProperties>
</file>